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1497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hyperlink" Target="https://gamma.ap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1180148"/>
            <a:ext cx="7415927" cy="32092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Diga adeus às noites mal dormidas! </a:t>
            </a:r>
            <a:r>
              <a:rPr lang="en-US" sz="6707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😴</a:t>
            </a:r>
            <a:endParaRPr lang="en-US" sz="6707" dirty="0"/>
          </a:p>
        </p:txBody>
      </p:sp>
      <p:sp>
        <p:nvSpPr>
          <p:cNvPr id="6" name="Text 2"/>
          <p:cNvSpPr/>
          <p:nvPr/>
        </p:nvSpPr>
        <p:spPr>
          <a:xfrm>
            <a:off x="864037" y="4759643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Apresentamos o travesseiro de grafeno, a solução inovadora para noites de sono reparador e um despertar revigorado. Descubra como essa tecnologia de ponta pode transformar a sua experiência de descanso.</a:t>
            </a:r>
            <a:endParaRPr lang="en-US" sz="1944" dirty="0"/>
          </a:p>
        </p:txBody>
      </p:sp>
      <p:pic>
        <p:nvPicPr>
          <p:cNvPr id="10" name="Image 3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91238" y="611148"/>
            <a:ext cx="7934325" cy="1080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Tecnologia de ponta para um sono tranquilo.</a:t>
            </a:r>
            <a:endParaRPr lang="en-US" sz="3402" dirty="0"/>
          </a:p>
        </p:txBody>
      </p:sp>
      <p:sp>
        <p:nvSpPr>
          <p:cNvPr id="6" name="Shape 2"/>
          <p:cNvSpPr/>
          <p:nvPr/>
        </p:nvSpPr>
        <p:spPr>
          <a:xfrm>
            <a:off x="6091238" y="1950482"/>
            <a:ext cx="7934325" cy="1287423"/>
          </a:xfrm>
          <a:prstGeom prst="roundRect">
            <a:avLst>
              <a:gd name="adj" fmla="val 563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271617" y="2130862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70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Regulação Térmica</a:t>
            </a:r>
            <a:endParaRPr lang="en-US" sz="1701" dirty="0"/>
          </a:p>
        </p:txBody>
      </p:sp>
      <p:sp>
        <p:nvSpPr>
          <p:cNvPr id="8" name="Text 4"/>
          <p:cNvSpPr/>
          <p:nvPr/>
        </p:nvSpPr>
        <p:spPr>
          <a:xfrm>
            <a:off x="6271617" y="2504361"/>
            <a:ext cx="757356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 grafeno é um material que regula a temperatura, mantendo você fresco no calor e aquecido no frio.</a:t>
            </a:r>
            <a:endParaRPr lang="en-US" sz="1361" dirty="0"/>
          </a:p>
        </p:txBody>
      </p:sp>
      <p:sp>
        <p:nvSpPr>
          <p:cNvPr id="9" name="Shape 5"/>
          <p:cNvSpPr/>
          <p:nvPr/>
        </p:nvSpPr>
        <p:spPr>
          <a:xfrm>
            <a:off x="6091238" y="3410664"/>
            <a:ext cx="7934325" cy="1287423"/>
          </a:xfrm>
          <a:prstGeom prst="roundRect">
            <a:avLst>
              <a:gd name="adj" fmla="val 563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6271617" y="3591044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70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Alívio da Pressão</a:t>
            </a:r>
            <a:endParaRPr lang="en-US" sz="1701" dirty="0"/>
          </a:p>
        </p:txBody>
      </p:sp>
      <p:sp>
        <p:nvSpPr>
          <p:cNvPr id="11" name="Text 7"/>
          <p:cNvSpPr/>
          <p:nvPr/>
        </p:nvSpPr>
        <p:spPr>
          <a:xfrm>
            <a:off x="6271617" y="3964543"/>
            <a:ext cx="757356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Sua estrutura única proporciona suporte adaptável, aliviando pontos de pressão e promovendo alinhamento postural.</a:t>
            </a:r>
            <a:endParaRPr lang="en-US" sz="1361" dirty="0"/>
          </a:p>
        </p:txBody>
      </p:sp>
      <p:sp>
        <p:nvSpPr>
          <p:cNvPr id="12" name="Shape 8"/>
          <p:cNvSpPr/>
          <p:nvPr/>
        </p:nvSpPr>
        <p:spPr>
          <a:xfrm>
            <a:off x="6091238" y="4870847"/>
            <a:ext cx="7934325" cy="1287423"/>
          </a:xfrm>
          <a:prstGeom prst="roundRect">
            <a:avLst>
              <a:gd name="adj" fmla="val 563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271617" y="5051227"/>
            <a:ext cx="2894648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70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Antibacteriano e Antiácaro</a:t>
            </a:r>
            <a:endParaRPr lang="en-US" sz="1701" dirty="0"/>
          </a:p>
        </p:txBody>
      </p:sp>
      <p:sp>
        <p:nvSpPr>
          <p:cNvPr id="14" name="Text 10"/>
          <p:cNvSpPr/>
          <p:nvPr/>
        </p:nvSpPr>
        <p:spPr>
          <a:xfrm>
            <a:off x="6271617" y="5424726"/>
            <a:ext cx="757356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 grafeno possui propriedades antibacterianas e antiácaros naturais, proporcionando um ambiente de descanso mais higiênico.</a:t>
            </a:r>
            <a:endParaRPr lang="en-US" sz="1361" dirty="0"/>
          </a:p>
        </p:txBody>
      </p:sp>
      <p:sp>
        <p:nvSpPr>
          <p:cNvPr id="15" name="Shape 11"/>
          <p:cNvSpPr/>
          <p:nvPr/>
        </p:nvSpPr>
        <p:spPr>
          <a:xfrm>
            <a:off x="6091238" y="6331029"/>
            <a:ext cx="7934325" cy="1287423"/>
          </a:xfrm>
          <a:prstGeom prst="roundRect">
            <a:avLst>
              <a:gd name="adj" fmla="val 563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6271617" y="6511409"/>
            <a:ext cx="2370653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70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Durabilidade Extrema</a:t>
            </a:r>
            <a:endParaRPr lang="en-US" sz="1701" dirty="0"/>
          </a:p>
        </p:txBody>
      </p:sp>
      <p:sp>
        <p:nvSpPr>
          <p:cNvPr id="17" name="Text 13"/>
          <p:cNvSpPr/>
          <p:nvPr/>
        </p:nvSpPr>
        <p:spPr>
          <a:xfrm>
            <a:off x="6271617" y="6884908"/>
            <a:ext cx="757356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Sua construção resistente garante um travesseiro de longa duração, livre de desgaste e deformação.</a:t>
            </a:r>
            <a:endParaRPr lang="en-US" sz="1361" dirty="0"/>
          </a:p>
        </p:txBody>
      </p:sp>
      <p:pic>
        <p:nvPicPr>
          <p:cNvPr id="18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675" y="1218128"/>
            <a:ext cx="7872651" cy="11351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469"/>
              </a:lnSpc>
              <a:buNone/>
            </a:pPr>
            <a:r>
              <a:rPr lang="en-US" sz="357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Acelere sua recuperação e diga adeus à dor!</a:t>
            </a:r>
            <a:endParaRPr lang="en-US" sz="3575" dirty="0"/>
          </a:p>
        </p:txBody>
      </p:sp>
      <p:sp>
        <p:nvSpPr>
          <p:cNvPr id="6" name="Shape 2"/>
          <p:cNvSpPr/>
          <p:nvPr/>
        </p:nvSpPr>
        <p:spPr>
          <a:xfrm>
            <a:off x="635675" y="2829997"/>
            <a:ext cx="408623" cy="408623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790813" y="2898100"/>
            <a:ext cx="98346" cy="272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5"/>
              </a:lnSpc>
              <a:buNone/>
            </a:pPr>
            <a:r>
              <a:rPr lang="en-US" sz="214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145" dirty="0"/>
          </a:p>
        </p:txBody>
      </p:sp>
      <p:sp>
        <p:nvSpPr>
          <p:cNvPr id="8" name="Text 4"/>
          <p:cNvSpPr/>
          <p:nvPr/>
        </p:nvSpPr>
        <p:spPr>
          <a:xfrm>
            <a:off x="1225868" y="2829997"/>
            <a:ext cx="2270403" cy="2837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5"/>
              </a:lnSpc>
              <a:buNone/>
            </a:pPr>
            <a:r>
              <a:rPr lang="en-US" sz="178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Redução de Dores</a:t>
            </a:r>
            <a:endParaRPr lang="en-US" sz="1788" dirty="0"/>
          </a:p>
        </p:txBody>
      </p:sp>
      <p:sp>
        <p:nvSpPr>
          <p:cNvPr id="9" name="Text 5"/>
          <p:cNvSpPr/>
          <p:nvPr/>
        </p:nvSpPr>
        <p:spPr>
          <a:xfrm>
            <a:off x="1225868" y="3222665"/>
            <a:ext cx="7282458" cy="5812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8"/>
              </a:lnSpc>
              <a:buNone/>
            </a:pPr>
            <a:r>
              <a:rPr lang="en-US" sz="143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 alinhamento postural promovido pelo travesseiro alivia dores no pescoço, ombros e costas.</a:t>
            </a:r>
            <a:endParaRPr lang="en-US" sz="1430" dirty="0"/>
          </a:p>
        </p:txBody>
      </p:sp>
      <p:sp>
        <p:nvSpPr>
          <p:cNvPr id="10" name="Shape 6"/>
          <p:cNvSpPr/>
          <p:nvPr/>
        </p:nvSpPr>
        <p:spPr>
          <a:xfrm>
            <a:off x="635675" y="4189809"/>
            <a:ext cx="408623" cy="408623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762595" y="4257913"/>
            <a:ext cx="154781" cy="272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5"/>
              </a:lnSpc>
              <a:buNone/>
            </a:pPr>
            <a:r>
              <a:rPr lang="en-US" sz="214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145" dirty="0"/>
          </a:p>
        </p:txBody>
      </p:sp>
      <p:sp>
        <p:nvSpPr>
          <p:cNvPr id="12" name="Text 8"/>
          <p:cNvSpPr/>
          <p:nvPr/>
        </p:nvSpPr>
        <p:spPr>
          <a:xfrm>
            <a:off x="1225868" y="4189809"/>
            <a:ext cx="2522934" cy="2837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5"/>
              </a:lnSpc>
              <a:buNone/>
            </a:pPr>
            <a:r>
              <a:rPr lang="en-US" sz="178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Melhora da Circulação</a:t>
            </a:r>
            <a:endParaRPr lang="en-US" sz="1788" dirty="0"/>
          </a:p>
        </p:txBody>
      </p:sp>
      <p:sp>
        <p:nvSpPr>
          <p:cNvPr id="13" name="Text 9"/>
          <p:cNvSpPr/>
          <p:nvPr/>
        </p:nvSpPr>
        <p:spPr>
          <a:xfrm>
            <a:off x="1225868" y="4582478"/>
            <a:ext cx="7282458" cy="290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88"/>
              </a:lnSpc>
              <a:buNone/>
            </a:pPr>
            <a:r>
              <a:rPr lang="en-US" sz="143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 grafeno ajuda a regular a temperatura corporal, melhorando a circulação sanguínea.</a:t>
            </a:r>
            <a:endParaRPr lang="en-US" sz="1430" dirty="0"/>
          </a:p>
        </p:txBody>
      </p:sp>
      <p:sp>
        <p:nvSpPr>
          <p:cNvPr id="14" name="Shape 10"/>
          <p:cNvSpPr/>
          <p:nvPr/>
        </p:nvSpPr>
        <p:spPr>
          <a:xfrm>
            <a:off x="635675" y="5258991"/>
            <a:ext cx="408623" cy="408623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763072" y="5327094"/>
            <a:ext cx="153710" cy="272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5"/>
              </a:lnSpc>
              <a:buNone/>
            </a:pPr>
            <a:r>
              <a:rPr lang="en-US" sz="214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145" dirty="0"/>
          </a:p>
        </p:txBody>
      </p:sp>
      <p:sp>
        <p:nvSpPr>
          <p:cNvPr id="16" name="Text 12"/>
          <p:cNvSpPr/>
          <p:nvPr/>
        </p:nvSpPr>
        <p:spPr>
          <a:xfrm>
            <a:off x="1225868" y="5258991"/>
            <a:ext cx="2615922" cy="2837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5"/>
              </a:lnSpc>
              <a:buNone/>
            </a:pPr>
            <a:r>
              <a:rPr lang="en-US" sz="178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Relaxamento Muscular</a:t>
            </a:r>
            <a:endParaRPr lang="en-US" sz="1788" dirty="0"/>
          </a:p>
        </p:txBody>
      </p:sp>
      <p:sp>
        <p:nvSpPr>
          <p:cNvPr id="17" name="Text 13"/>
          <p:cNvSpPr/>
          <p:nvPr/>
        </p:nvSpPr>
        <p:spPr>
          <a:xfrm>
            <a:off x="1225868" y="5651659"/>
            <a:ext cx="7282458" cy="290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88"/>
              </a:lnSpc>
              <a:buNone/>
            </a:pPr>
            <a:r>
              <a:rPr lang="en-US" sz="143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 suporte adaptável do travesseiro proporciona relaxamento muscular, reduzindo a tensão.</a:t>
            </a:r>
            <a:endParaRPr lang="en-US" sz="1430" dirty="0"/>
          </a:p>
        </p:txBody>
      </p:sp>
      <p:sp>
        <p:nvSpPr>
          <p:cNvPr id="18" name="Shape 14"/>
          <p:cNvSpPr/>
          <p:nvPr/>
        </p:nvSpPr>
        <p:spPr>
          <a:xfrm>
            <a:off x="635675" y="6328172"/>
            <a:ext cx="408623" cy="408623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749856" y="6396276"/>
            <a:ext cx="180142" cy="272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5"/>
              </a:lnSpc>
              <a:buNone/>
            </a:pPr>
            <a:r>
              <a:rPr lang="en-US" sz="214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145" dirty="0"/>
          </a:p>
        </p:txBody>
      </p:sp>
      <p:sp>
        <p:nvSpPr>
          <p:cNvPr id="20" name="Text 16"/>
          <p:cNvSpPr/>
          <p:nvPr/>
        </p:nvSpPr>
        <p:spPr>
          <a:xfrm>
            <a:off x="1225868" y="6328172"/>
            <a:ext cx="2270403" cy="2837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5"/>
              </a:lnSpc>
              <a:buNone/>
            </a:pPr>
            <a:r>
              <a:rPr lang="en-US" sz="178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Energia Renovada</a:t>
            </a:r>
            <a:endParaRPr lang="en-US" sz="1788" dirty="0"/>
          </a:p>
        </p:txBody>
      </p:sp>
      <p:sp>
        <p:nvSpPr>
          <p:cNvPr id="21" name="Text 17"/>
          <p:cNvSpPr/>
          <p:nvPr/>
        </p:nvSpPr>
        <p:spPr>
          <a:xfrm>
            <a:off x="1225868" y="6720840"/>
            <a:ext cx="7282458" cy="290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88"/>
              </a:lnSpc>
              <a:buNone/>
            </a:pPr>
            <a:r>
              <a:rPr lang="en-US" sz="143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Acordar descansado e sem dores faz toda a diferença no seu dia a dia.</a:t>
            </a:r>
            <a:endParaRPr lang="en-US" sz="1430" dirty="0"/>
          </a:p>
        </p:txBody>
      </p:sp>
      <p:pic>
        <p:nvPicPr>
          <p:cNvPr id="22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624370"/>
            <a:ext cx="129023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Descanso personalizado para cada necessidade.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784521"/>
            <a:ext cx="319909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Para Dormir de Lado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864037" y="4417100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 travesseiro se molda perfeitamente à curvatura do seu pescoço, garantindo suporte ideal e alívio da pressão.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372695" y="3784521"/>
            <a:ext cx="389882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Para Dormir de Barriga para Cima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5372695" y="4802862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Sua estrutura garante suporte para a coluna, evitando dores e promovendo um alinhamento natural.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3784521"/>
            <a:ext cx="344936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Para Dormir de Costas</a:t>
            </a:r>
            <a:endParaRPr lang="en-US" sz="2430" dirty="0"/>
          </a:p>
        </p:txBody>
      </p:sp>
      <p:sp>
        <p:nvSpPr>
          <p:cNvPr id="10" name="Text 7"/>
          <p:cNvSpPr/>
          <p:nvPr/>
        </p:nvSpPr>
        <p:spPr>
          <a:xfrm>
            <a:off x="9881354" y="4417100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 travesseiro proporciona um alinhamento cervical perfeito, reduzindo a tensão na região do pescoço e ombros.</a:t>
            </a:r>
            <a:endParaRPr lang="en-US" sz="1944" dirty="0"/>
          </a:p>
        </p:txBody>
      </p:sp>
      <p:pic>
        <p:nvPicPr>
          <p:cNvPr id="11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864084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8640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4837" y="475178"/>
            <a:ext cx="7934325" cy="1080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Experimente a diferença e renove seu sono!</a:t>
            </a:r>
            <a:endParaRPr lang="en-US" sz="3402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37" y="1814513"/>
            <a:ext cx="431959" cy="43195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04837" y="2419231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Sono Reparador</a:t>
            </a:r>
            <a:endParaRPr lang="en-US" sz="1701" dirty="0"/>
          </a:p>
        </p:txBody>
      </p:sp>
      <p:sp>
        <p:nvSpPr>
          <p:cNvPr id="8" name="Text 3"/>
          <p:cNvSpPr/>
          <p:nvPr/>
        </p:nvSpPr>
        <p:spPr>
          <a:xfrm>
            <a:off x="604837" y="2792730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Desperte sentindo-se renovado e cheio de energia após uma noite de descanso profundo.</a:t>
            </a:r>
            <a:endParaRPr lang="en-US" sz="1361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37" y="3587710"/>
            <a:ext cx="431959" cy="43195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04837" y="4192429"/>
            <a:ext cx="2506028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Bem-Estar Aprimorado</a:t>
            </a:r>
            <a:endParaRPr lang="en-US" sz="1701" dirty="0"/>
          </a:p>
        </p:txBody>
      </p:sp>
      <p:sp>
        <p:nvSpPr>
          <p:cNvPr id="11" name="Text 5"/>
          <p:cNvSpPr/>
          <p:nvPr/>
        </p:nvSpPr>
        <p:spPr>
          <a:xfrm>
            <a:off x="604837" y="4565928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Melhore sua qualidade de vida com um sono tranquilo e livre de dores.</a:t>
            </a:r>
            <a:endParaRPr lang="en-US" sz="1361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37" y="5360908"/>
            <a:ext cx="431959" cy="431959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04837" y="5965627"/>
            <a:ext cx="2179439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Conforto Inigualável</a:t>
            </a:r>
            <a:endParaRPr lang="en-US" sz="1701" dirty="0"/>
          </a:p>
        </p:txBody>
      </p:sp>
      <p:sp>
        <p:nvSpPr>
          <p:cNvPr id="14" name="Text 7"/>
          <p:cNvSpPr/>
          <p:nvPr/>
        </p:nvSpPr>
        <p:spPr>
          <a:xfrm>
            <a:off x="604837" y="6339126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Desfrute de uma experiência de descanso suave, macia e relaxante.</a:t>
            </a:r>
            <a:endParaRPr lang="en-US" sz="1361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837" y="7134106"/>
            <a:ext cx="431959" cy="431959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604837" y="7738824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Energia Renovada</a:t>
            </a:r>
            <a:endParaRPr lang="en-US" sz="1701" dirty="0"/>
          </a:p>
        </p:txBody>
      </p:sp>
      <p:sp>
        <p:nvSpPr>
          <p:cNvPr id="17" name="Text 9"/>
          <p:cNvSpPr/>
          <p:nvPr/>
        </p:nvSpPr>
        <p:spPr>
          <a:xfrm>
            <a:off x="604837" y="8112323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Invista em um sono de qualidade para ter mais disposição e foco durante o dia.</a:t>
            </a:r>
            <a:endParaRPr lang="en-US" sz="1361" dirty="0"/>
          </a:p>
        </p:txBody>
      </p:sp>
      <p:pic>
        <p:nvPicPr>
          <p:cNvPr id="18" name="Image 6" descr="preencoded.png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4609" y="1157645"/>
            <a:ext cx="7774781" cy="12227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814"/>
              </a:lnSpc>
              <a:buNone/>
            </a:pPr>
            <a:r>
              <a:rPr lang="en-US" sz="385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Seu investimento em bem-estar começa aqui!</a:t>
            </a:r>
            <a:endParaRPr lang="en-US" sz="3851" dirty="0"/>
          </a:p>
        </p:txBody>
      </p:sp>
      <p:sp>
        <p:nvSpPr>
          <p:cNvPr id="6" name="Shape 2"/>
          <p:cNvSpPr/>
          <p:nvPr/>
        </p:nvSpPr>
        <p:spPr>
          <a:xfrm>
            <a:off x="965835" y="2673787"/>
            <a:ext cx="24408" cy="4398169"/>
          </a:xfrm>
          <a:prstGeom prst="roundRect">
            <a:avLst>
              <a:gd name="adj" fmla="val 336624"/>
            </a:avLst>
          </a:prstGeom>
          <a:solidFill>
            <a:srgbClr val="4A2C85"/>
          </a:solidFill>
          <a:ln/>
        </p:spPr>
      </p:sp>
      <p:sp>
        <p:nvSpPr>
          <p:cNvPr id="7" name="Shape 3"/>
          <p:cNvSpPr/>
          <p:nvPr/>
        </p:nvSpPr>
        <p:spPr>
          <a:xfrm>
            <a:off x="1198007" y="3101638"/>
            <a:ext cx="684609" cy="24408"/>
          </a:xfrm>
          <a:prstGeom prst="roundRect">
            <a:avLst>
              <a:gd name="adj" fmla="val 336624"/>
            </a:avLst>
          </a:prstGeom>
          <a:solidFill>
            <a:srgbClr val="4A2C85"/>
          </a:solidFill>
          <a:ln/>
        </p:spPr>
      </p:sp>
      <p:sp>
        <p:nvSpPr>
          <p:cNvPr id="8" name="Shape 4"/>
          <p:cNvSpPr/>
          <p:nvPr/>
        </p:nvSpPr>
        <p:spPr>
          <a:xfrm>
            <a:off x="757952" y="2893814"/>
            <a:ext cx="440055" cy="440055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924997" y="2967038"/>
            <a:ext cx="105966" cy="2934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11"/>
              </a:lnSpc>
              <a:buNone/>
            </a:pPr>
            <a:r>
              <a:rPr lang="en-US" sz="231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311" dirty="0"/>
          </a:p>
        </p:txBody>
      </p:sp>
      <p:sp>
        <p:nvSpPr>
          <p:cNvPr id="10" name="Text 6"/>
          <p:cNvSpPr/>
          <p:nvPr/>
        </p:nvSpPr>
        <p:spPr>
          <a:xfrm>
            <a:off x="2053828" y="2869406"/>
            <a:ext cx="3420666" cy="3056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7"/>
              </a:lnSpc>
              <a:buNone/>
            </a:pPr>
            <a:r>
              <a:rPr lang="en-US" sz="19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Escolha o kit ideal para você</a:t>
            </a:r>
            <a:endParaRPr lang="en-US" sz="1925" dirty="0"/>
          </a:p>
        </p:txBody>
      </p:sp>
      <p:sp>
        <p:nvSpPr>
          <p:cNvPr id="11" name="Text 7"/>
          <p:cNvSpPr/>
          <p:nvPr/>
        </p:nvSpPr>
        <p:spPr>
          <a:xfrm>
            <a:off x="2053828" y="3292316"/>
            <a:ext cx="6405563" cy="6257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65"/>
              </a:lnSpc>
              <a:buNone/>
            </a:pPr>
            <a:r>
              <a:rPr lang="en-US" sz="154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Navegue pelas opções disponíveis e encontre o kit ideal para as suas necessidades.</a:t>
            </a:r>
            <a:endParaRPr lang="en-US" sz="1540" dirty="0"/>
          </a:p>
        </p:txBody>
      </p:sp>
      <p:sp>
        <p:nvSpPr>
          <p:cNvPr id="12" name="Shape 8"/>
          <p:cNvSpPr/>
          <p:nvPr/>
        </p:nvSpPr>
        <p:spPr>
          <a:xfrm>
            <a:off x="1198007" y="4737199"/>
            <a:ext cx="684609" cy="24408"/>
          </a:xfrm>
          <a:prstGeom prst="roundRect">
            <a:avLst>
              <a:gd name="adj" fmla="val 336624"/>
            </a:avLst>
          </a:prstGeom>
          <a:solidFill>
            <a:srgbClr val="4A2C85"/>
          </a:solidFill>
          <a:ln/>
        </p:spPr>
      </p:sp>
      <p:sp>
        <p:nvSpPr>
          <p:cNvPr id="13" name="Shape 9"/>
          <p:cNvSpPr/>
          <p:nvPr/>
        </p:nvSpPr>
        <p:spPr>
          <a:xfrm>
            <a:off x="757952" y="4529376"/>
            <a:ext cx="440055" cy="440055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894636" y="4602599"/>
            <a:ext cx="166688" cy="2934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11"/>
              </a:lnSpc>
              <a:buNone/>
            </a:pPr>
            <a:r>
              <a:rPr lang="en-US" sz="231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311" dirty="0"/>
          </a:p>
        </p:txBody>
      </p:sp>
      <p:sp>
        <p:nvSpPr>
          <p:cNvPr id="15" name="Text 11"/>
          <p:cNvSpPr/>
          <p:nvPr/>
        </p:nvSpPr>
        <p:spPr>
          <a:xfrm>
            <a:off x="2053828" y="4504968"/>
            <a:ext cx="2445306" cy="3056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7"/>
              </a:lnSpc>
              <a:buNone/>
            </a:pPr>
            <a:r>
              <a:rPr lang="en-US" sz="19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Finalizar Compra</a:t>
            </a:r>
            <a:endParaRPr lang="en-US" sz="1925" dirty="0"/>
          </a:p>
        </p:txBody>
      </p:sp>
      <p:sp>
        <p:nvSpPr>
          <p:cNvPr id="16" name="Text 12"/>
          <p:cNvSpPr/>
          <p:nvPr/>
        </p:nvSpPr>
        <p:spPr>
          <a:xfrm>
            <a:off x="2053828" y="4927878"/>
            <a:ext cx="6405563" cy="3128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5"/>
              </a:lnSpc>
              <a:buNone/>
            </a:pPr>
            <a:r>
              <a:rPr lang="en-US" sz="154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Preencha seus dados e finalize a compra com segurança e praticidade.</a:t>
            </a:r>
            <a:endParaRPr lang="en-US" sz="1540" dirty="0"/>
          </a:p>
        </p:txBody>
      </p:sp>
      <p:sp>
        <p:nvSpPr>
          <p:cNvPr id="17" name="Shape 13"/>
          <p:cNvSpPr/>
          <p:nvPr/>
        </p:nvSpPr>
        <p:spPr>
          <a:xfrm>
            <a:off x="1198007" y="6059865"/>
            <a:ext cx="684609" cy="24408"/>
          </a:xfrm>
          <a:prstGeom prst="roundRect">
            <a:avLst>
              <a:gd name="adj" fmla="val 336624"/>
            </a:avLst>
          </a:prstGeom>
          <a:solidFill>
            <a:srgbClr val="4A2C85"/>
          </a:solidFill>
          <a:ln/>
        </p:spPr>
      </p:sp>
      <p:sp>
        <p:nvSpPr>
          <p:cNvPr id="18" name="Shape 14"/>
          <p:cNvSpPr/>
          <p:nvPr/>
        </p:nvSpPr>
        <p:spPr>
          <a:xfrm>
            <a:off x="757952" y="5852041"/>
            <a:ext cx="440055" cy="440055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895231" y="5925264"/>
            <a:ext cx="165497" cy="2934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11"/>
              </a:lnSpc>
              <a:buNone/>
            </a:pPr>
            <a:r>
              <a:rPr lang="en-US" sz="231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311" dirty="0"/>
          </a:p>
        </p:txBody>
      </p:sp>
      <p:sp>
        <p:nvSpPr>
          <p:cNvPr id="20" name="Text 16"/>
          <p:cNvSpPr/>
          <p:nvPr/>
        </p:nvSpPr>
        <p:spPr>
          <a:xfrm>
            <a:off x="2053828" y="5827633"/>
            <a:ext cx="2779990" cy="3056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7"/>
              </a:lnSpc>
              <a:buNone/>
            </a:pPr>
            <a:r>
              <a:rPr lang="en-US" sz="19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Receba seu travesseiro</a:t>
            </a:r>
            <a:endParaRPr lang="en-US" sz="1925" dirty="0"/>
          </a:p>
        </p:txBody>
      </p:sp>
      <p:sp>
        <p:nvSpPr>
          <p:cNvPr id="21" name="Text 17"/>
          <p:cNvSpPr/>
          <p:nvPr/>
        </p:nvSpPr>
        <p:spPr>
          <a:xfrm>
            <a:off x="2053828" y="6250543"/>
            <a:ext cx="6405563" cy="6257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65"/>
              </a:lnSpc>
              <a:buNone/>
            </a:pPr>
            <a:r>
              <a:rPr lang="en-US" sz="154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Aguardaremos ansiosamente para que você experimente a diferença que o travesseiro de grafeno fará na sua vida.</a:t>
            </a:r>
            <a:endParaRPr lang="en-US" sz="1540" dirty="0"/>
          </a:p>
        </p:txBody>
      </p:sp>
      <p:pic>
        <p:nvPicPr>
          <p:cNvPr id="22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3073" y="607933"/>
            <a:ext cx="7597854" cy="13806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36"/>
              </a:lnSpc>
              <a:buNone/>
            </a:pPr>
            <a:r>
              <a:rPr lang="en-US" sz="4349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Sua melhor noite de sono começa agora!</a:t>
            </a:r>
            <a:endParaRPr lang="en-US" sz="4349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2319933"/>
            <a:ext cx="1104543" cy="176724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08967" y="2540794"/>
            <a:ext cx="4760238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8"/>
              </a:lnSpc>
              <a:buNone/>
            </a:pPr>
            <a:r>
              <a:rPr lang="en-US" sz="217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Adquira seu travesseiro de grafeno</a:t>
            </a:r>
            <a:endParaRPr lang="en-US" sz="2174" dirty="0"/>
          </a:p>
        </p:txBody>
      </p:sp>
      <p:sp>
        <p:nvSpPr>
          <p:cNvPr id="8" name="Text 3"/>
          <p:cNvSpPr/>
          <p:nvPr/>
        </p:nvSpPr>
        <p:spPr>
          <a:xfrm>
            <a:off x="2208967" y="3018353"/>
            <a:ext cx="6161961" cy="706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3"/>
              </a:lnSpc>
              <a:buNone/>
            </a:pPr>
            <a:r>
              <a:rPr lang="en-US" sz="173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Aproveite a oportunidade para investir em um sono reparador e de qualidade.</a:t>
            </a:r>
            <a:endParaRPr lang="en-US" sz="1739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4087178"/>
            <a:ext cx="1104543" cy="176724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08967" y="4308038"/>
            <a:ext cx="3983117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8"/>
              </a:lnSpc>
              <a:buNone/>
            </a:pPr>
            <a:r>
              <a:rPr lang="en-US" sz="217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Desfrute de noites tranquilas</a:t>
            </a:r>
            <a:endParaRPr lang="en-US" sz="2174" dirty="0"/>
          </a:p>
        </p:txBody>
      </p:sp>
      <p:sp>
        <p:nvSpPr>
          <p:cNvPr id="11" name="Text 5"/>
          <p:cNvSpPr/>
          <p:nvPr/>
        </p:nvSpPr>
        <p:spPr>
          <a:xfrm>
            <a:off x="2208967" y="4785598"/>
            <a:ext cx="6161961" cy="706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3"/>
              </a:lnSpc>
              <a:buNone/>
            </a:pPr>
            <a:r>
              <a:rPr lang="en-US" sz="173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Experimente a diferença que o grafeno faz na sua vida e acorde renovado.</a:t>
            </a:r>
            <a:endParaRPr lang="en-US" sz="1739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073" y="5854422"/>
            <a:ext cx="1104543" cy="1767245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08967" y="6075283"/>
            <a:ext cx="3953232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8"/>
              </a:lnSpc>
              <a:buNone/>
            </a:pPr>
            <a:r>
              <a:rPr lang="en-US" sz="217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Compartilhe sua experiência</a:t>
            </a:r>
            <a:endParaRPr lang="en-US" sz="2174" dirty="0"/>
          </a:p>
        </p:txBody>
      </p:sp>
      <p:sp>
        <p:nvSpPr>
          <p:cNvPr id="14" name="Text 7"/>
          <p:cNvSpPr/>
          <p:nvPr/>
        </p:nvSpPr>
        <p:spPr>
          <a:xfrm>
            <a:off x="2208967" y="6552843"/>
            <a:ext cx="6161961" cy="706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3"/>
              </a:lnSpc>
              <a:buNone/>
            </a:pPr>
            <a:r>
              <a:rPr lang="en-US" sz="173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Compartilhe seus resultados com seus amigos e familiares e ajude-os a ter noites de sono incríveis!</a:t>
            </a:r>
            <a:endParaRPr lang="en-US" sz="1739" dirty="0"/>
          </a:p>
        </p:txBody>
      </p:sp>
      <p:pic>
        <p:nvPicPr>
          <p:cNvPr id="15" name="Image 5" descr="preencoded.png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490</Words>
  <Application>Microsoft Office PowerPoint</Application>
  <PresentationFormat>Personalizar</PresentationFormat>
  <Paragraphs>64</Paragraphs>
  <Slides>7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1" baseType="lpstr">
      <vt:lpstr>Arial</vt:lpstr>
      <vt:lpstr>Heebo</vt:lpstr>
      <vt:lpstr>Montserrat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Unimed</cp:lastModifiedBy>
  <cp:revision>2</cp:revision>
  <dcterms:created xsi:type="dcterms:W3CDTF">2024-07-19T17:52:56Z</dcterms:created>
  <dcterms:modified xsi:type="dcterms:W3CDTF">2024-07-22T12:26:07Z</dcterms:modified>
</cp:coreProperties>
</file>